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85" r:id="rId3"/>
    <p:sldId id="286" r:id="rId4"/>
    <p:sldId id="287" r:id="rId5"/>
    <p:sldId id="288" r:id="rId6"/>
    <p:sldId id="289" r:id="rId7"/>
    <p:sldId id="291" r:id="rId8"/>
    <p:sldId id="292" r:id="rId9"/>
    <p:sldId id="290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9144000" cy="5143500" type="screen16x9"/>
  <p:notesSz cx="6858000" cy="9144000"/>
  <p:embeddedFontLst>
    <p:embeddedFont>
      <p:font typeface="Varela Round" panose="00000500000000000000" charset="-79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 Quang" initials="TQ" lastIdx="1" clrIdx="0">
    <p:extLst>
      <p:ext uri="{19B8F6BF-5375-455C-9EA6-DF929625EA0E}">
        <p15:presenceInfo xmlns:p15="http://schemas.microsoft.com/office/powerpoint/2012/main" userId="e9ab46d81a9a1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78C19-CADD-405C-9266-0086B735578C}">
  <a:tblStyle styleId="{DCA78C19-CADD-405C-9266-0086B735578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122" autoAdjust="0"/>
  </p:normalViewPr>
  <p:slideViewPr>
    <p:cSldViewPr snapToGrid="0">
      <p:cViewPr varScale="1">
        <p:scale>
          <a:sx n="74" d="100"/>
          <a:sy n="74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29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Tiết kiệm chi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ùn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căng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Hạn chế được các tác động thời tiết bên ngoài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Có nhiều thời gian trò chuyện cùng bạn bè hơn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4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/>
              <a:t>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7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068850" y="1991825"/>
            <a:ext cx="50064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7613862" y="4623011"/>
            <a:ext cx="5592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 rot="2700000">
            <a:off x="24133" y="2719061"/>
            <a:ext cx="542633" cy="54263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2700000">
            <a:off x="8500119" y="1033336"/>
            <a:ext cx="805677" cy="805677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44450" y="1432590"/>
            <a:ext cx="62580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-1799860">
            <a:off x="8472674" y="3105703"/>
            <a:ext cx="60724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-1527899">
            <a:off x="453202" y="3864920"/>
            <a:ext cx="90148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1775778" y="3374077"/>
            <a:ext cx="4500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7505616" y="831025"/>
            <a:ext cx="4368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 rot="-722907">
            <a:off x="1483695" y="647226"/>
            <a:ext cx="648178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6772950" y="-36363"/>
            <a:ext cx="398100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1498435">
            <a:off x="553712" y="273509"/>
            <a:ext cx="386541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7040267" y="3312272"/>
            <a:ext cx="5736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893300" y="209974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2423393" y="4259284"/>
            <a:ext cx="260100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4029014" y="425478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7701275" y="2148499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3415225" y="4449549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1479239" y="2220578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5371264" y="4390603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 rot="-2700000">
            <a:off x="6337337" y="4348472"/>
            <a:ext cx="260073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5567943" y="263309"/>
            <a:ext cx="260100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out decoration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7613862" y="4623011"/>
            <a:ext cx="5592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2700000">
            <a:off x="24133" y="2719061"/>
            <a:ext cx="542633" cy="54263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2700000">
            <a:off x="8500119" y="1033336"/>
            <a:ext cx="805677" cy="805677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544450" y="1432590"/>
            <a:ext cx="62580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1799860">
            <a:off x="8472674" y="3105703"/>
            <a:ext cx="60724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-1527899">
            <a:off x="453202" y="3864920"/>
            <a:ext cx="90148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1775778" y="3374077"/>
            <a:ext cx="4500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7505616" y="831025"/>
            <a:ext cx="4368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 rot="-722907">
            <a:off x="1483695" y="647226"/>
            <a:ext cx="648178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772950" y="-36363"/>
            <a:ext cx="398100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1498435">
            <a:off x="553712" y="273509"/>
            <a:ext cx="386541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040267" y="3312272"/>
            <a:ext cx="5736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893300" y="209974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2423393" y="4259284"/>
            <a:ext cx="260100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4029014" y="425478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7701275" y="2148499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3415225" y="4449549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1479239" y="2220578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5371264" y="4390603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rot="-2700000">
            <a:off x="6337337" y="4348472"/>
            <a:ext cx="260073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5567943" y="263309"/>
            <a:ext cx="260100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2068850" y="1354750"/>
            <a:ext cx="5006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2961650" y="2992450"/>
            <a:ext cx="32208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409077" y="2598898"/>
            <a:ext cx="325800" cy="3258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2032674" y="2161800"/>
            <a:ext cx="5078700" cy="819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2400" i="1"/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buSzPct val="100000"/>
              <a:defRPr sz="2400" i="1"/>
            </a:lvl4pPr>
            <a:lvl5pPr lvl="4" algn="ctr" rtl="0">
              <a:spcBef>
                <a:spcPts val="0"/>
              </a:spcBef>
              <a:buSzPct val="100000"/>
              <a:defRPr sz="2400" i="1"/>
            </a:lvl5pPr>
            <a:lvl6pPr lvl="5" algn="ctr" rtl="0">
              <a:spcBef>
                <a:spcPts val="0"/>
              </a:spcBef>
              <a:buSzPct val="100000"/>
              <a:defRPr sz="2400" i="1"/>
            </a:lvl6pPr>
            <a:lvl7pPr lvl="6" algn="ctr" rtl="0">
              <a:spcBef>
                <a:spcPts val="0"/>
              </a:spcBef>
              <a:buSzPct val="100000"/>
              <a:defRPr sz="2400" i="1"/>
            </a:lvl7pPr>
            <a:lvl8pPr lvl="7" algn="ctr" rtl="0">
              <a:spcBef>
                <a:spcPts val="0"/>
              </a:spcBef>
              <a:buSzPct val="100000"/>
              <a:defRPr sz="2400" i="1"/>
            </a:lvl8pPr>
            <a:lvl9pPr lvl="8" algn="ctr">
              <a:spcBef>
                <a:spcPts val="0"/>
              </a:spcBef>
              <a:buSzPct val="100000"/>
              <a:defRPr sz="2400" i="1"/>
            </a:lvl9pPr>
          </a:lstStyle>
          <a:p>
            <a:endParaRPr/>
          </a:p>
        </p:txBody>
      </p:sp>
      <p:sp>
        <p:nvSpPr>
          <p:cNvPr id="60" name="Shape 60"/>
          <p:cNvSpPr txBox="1"/>
          <p:nvPr/>
        </p:nvSpPr>
        <p:spPr>
          <a:xfrm>
            <a:off x="3593400" y="70516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</a:p>
        </p:txBody>
      </p:sp>
      <p:sp>
        <p:nvSpPr>
          <p:cNvPr id="61" name="Shape 61"/>
          <p:cNvSpPr/>
          <p:nvPr/>
        </p:nvSpPr>
        <p:spPr>
          <a:xfrm>
            <a:off x="7613862" y="4623011"/>
            <a:ext cx="559200" cy="559200"/>
          </a:xfrm>
          <a:prstGeom prst="donut">
            <a:avLst>
              <a:gd name="adj" fmla="val 3104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2700000">
            <a:off x="24133" y="2719061"/>
            <a:ext cx="542633" cy="542633"/>
          </a:xfrm>
          <a:prstGeom prst="frame">
            <a:avLst>
              <a:gd name="adj1" fmla="val 28897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rot="2700000">
            <a:off x="8500119" y="1033336"/>
            <a:ext cx="805677" cy="805677"/>
          </a:xfrm>
          <a:prstGeom prst="mathMultiply">
            <a:avLst>
              <a:gd name="adj1" fmla="val 2352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544450" y="1432590"/>
            <a:ext cx="625800" cy="625800"/>
          </a:xfrm>
          <a:prstGeom prst="donut">
            <a:avLst>
              <a:gd name="adj" fmla="val 3104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-1799860">
            <a:off x="8472674" y="3105703"/>
            <a:ext cx="607242" cy="607242"/>
          </a:xfrm>
          <a:prstGeom prst="frame">
            <a:avLst>
              <a:gd name="adj1" fmla="val 28897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 rot="-1527899">
            <a:off x="453202" y="3864920"/>
            <a:ext cx="901480" cy="901480"/>
          </a:xfrm>
          <a:prstGeom prst="mathMultiply">
            <a:avLst>
              <a:gd name="adj1" fmla="val 2352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1775778" y="3374077"/>
            <a:ext cx="450000" cy="450000"/>
          </a:xfrm>
          <a:prstGeom prst="donut">
            <a:avLst>
              <a:gd name="adj" fmla="val 3104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7505616" y="831025"/>
            <a:ext cx="436800" cy="436800"/>
          </a:xfrm>
          <a:prstGeom prst="frame">
            <a:avLst>
              <a:gd name="adj1" fmla="val 28897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 rot="-722907">
            <a:off x="1483695" y="647226"/>
            <a:ext cx="648178" cy="648178"/>
          </a:xfrm>
          <a:prstGeom prst="mathMultiply">
            <a:avLst>
              <a:gd name="adj1" fmla="val 2352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6772950" y="-36363"/>
            <a:ext cx="398100" cy="398100"/>
          </a:xfrm>
          <a:prstGeom prst="donut">
            <a:avLst>
              <a:gd name="adj" fmla="val 3104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 rot="1498435">
            <a:off x="553712" y="273509"/>
            <a:ext cx="386541" cy="386541"/>
          </a:xfrm>
          <a:prstGeom prst="frame">
            <a:avLst>
              <a:gd name="adj1" fmla="val 28897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7040267" y="3312272"/>
            <a:ext cx="573600" cy="573600"/>
          </a:xfrm>
          <a:prstGeom prst="mathMultiply">
            <a:avLst>
              <a:gd name="adj1" fmla="val 2352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893300" y="209974"/>
            <a:ext cx="268200" cy="268200"/>
          </a:xfrm>
          <a:prstGeom prst="donut">
            <a:avLst>
              <a:gd name="adj" fmla="val 3104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2423393" y="4259284"/>
            <a:ext cx="260100" cy="260100"/>
          </a:xfrm>
          <a:prstGeom prst="frame">
            <a:avLst>
              <a:gd name="adj1" fmla="val 28897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4029014" y="425478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7701275" y="2148499"/>
            <a:ext cx="268200" cy="268200"/>
          </a:xfrm>
          <a:prstGeom prst="donut">
            <a:avLst>
              <a:gd name="adj" fmla="val 3104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3415225" y="4449549"/>
            <a:ext cx="268200" cy="268200"/>
          </a:xfrm>
          <a:prstGeom prst="donut">
            <a:avLst>
              <a:gd name="adj" fmla="val 3104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479239" y="2220578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5371264" y="4390603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 rot="-2700000">
            <a:off x="6337337" y="4348472"/>
            <a:ext cx="260073" cy="260073"/>
          </a:xfrm>
          <a:prstGeom prst="frame">
            <a:avLst>
              <a:gd name="adj1" fmla="val 28897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567943" y="263309"/>
            <a:ext cx="260100" cy="260100"/>
          </a:xfrm>
          <a:prstGeom prst="frame">
            <a:avLst>
              <a:gd name="adj1" fmla="val 28897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-25" y="0"/>
            <a:ext cx="9144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0" y="1063500"/>
            <a:ext cx="9144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868550" y="0"/>
            <a:ext cx="74070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868550" y="1411400"/>
            <a:ext cx="7407000" cy="351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800"/>
            </a:lvl2pPr>
            <a:lvl3pPr lvl="2">
              <a:spcBef>
                <a:spcPts val="0"/>
              </a:spcBef>
              <a:buSzPct val="100000"/>
              <a:defRPr sz="2800"/>
            </a:lvl3pPr>
            <a:lvl4pPr lvl="3">
              <a:spcBef>
                <a:spcPts val="0"/>
              </a:spcBef>
              <a:buSzPct val="100000"/>
              <a:defRPr sz="2800"/>
            </a:lvl4pPr>
            <a:lvl5pPr lvl="4">
              <a:spcBef>
                <a:spcPts val="0"/>
              </a:spcBef>
              <a:buSzPct val="100000"/>
              <a:defRPr sz="2800"/>
            </a:lvl5pPr>
            <a:lvl6pPr lvl="5">
              <a:spcBef>
                <a:spcPts val="0"/>
              </a:spcBef>
              <a:buSzPct val="100000"/>
              <a:defRPr sz="2800"/>
            </a:lvl6pPr>
            <a:lvl7pPr lvl="6">
              <a:spcBef>
                <a:spcPts val="0"/>
              </a:spcBef>
              <a:buSzPct val="100000"/>
              <a:defRPr sz="2800"/>
            </a:lvl7pPr>
            <a:lvl8pPr lvl="7">
              <a:spcBef>
                <a:spcPts val="0"/>
              </a:spcBef>
              <a:buSzPct val="100000"/>
              <a:defRPr sz="2800"/>
            </a:lvl8pPr>
            <a:lvl9pPr lvl="8">
              <a:spcBef>
                <a:spcPts val="0"/>
              </a:spcBef>
              <a:buSzPct val="100000"/>
              <a:defRPr sz="2800"/>
            </a:lvl9pPr>
          </a:lstStyle>
          <a:p>
            <a:endParaRPr/>
          </a:p>
        </p:txBody>
      </p:sp>
      <p:sp>
        <p:nvSpPr>
          <p:cNvPr id="87" name="Shape 87"/>
          <p:cNvSpPr/>
          <p:nvPr/>
        </p:nvSpPr>
        <p:spPr>
          <a:xfrm>
            <a:off x="600350" y="319174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771439" y="586478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 rot="-1295565">
            <a:off x="1719773" y="-14241"/>
            <a:ext cx="260049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7099000" y="-18325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 rot="1050327">
            <a:off x="7064662" y="770637"/>
            <a:ext cx="385975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rot="1498139">
            <a:off x="8048546" y="796761"/>
            <a:ext cx="260110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272750" y="914513"/>
            <a:ext cx="185100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222482">
            <a:off x="108247" y="115142"/>
            <a:ext cx="266258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 rot="2700000">
            <a:off x="1130105" y="721483"/>
            <a:ext cx="179463" cy="17946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8797925" y="686963"/>
            <a:ext cx="185100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8434356" y="190568"/>
            <a:ext cx="2664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7656287" y="319170"/>
            <a:ext cx="17940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25" y="0"/>
            <a:ext cx="9144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1063500"/>
            <a:ext cx="9144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600350" y="319174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771439" y="586478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 rot="-1295565">
            <a:off x="1719773" y="-14241"/>
            <a:ext cx="260049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7099000" y="-18325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 rot="1050327">
            <a:off x="7064662" y="770637"/>
            <a:ext cx="385975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 rot="1498139">
            <a:off x="8048546" y="796761"/>
            <a:ext cx="260110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272750" y="914513"/>
            <a:ext cx="185100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 rot="1222482">
            <a:off x="108247" y="115142"/>
            <a:ext cx="266258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 rot="2700000">
            <a:off x="1130105" y="721483"/>
            <a:ext cx="179463" cy="17946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97925" y="686963"/>
            <a:ext cx="185100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8434356" y="190568"/>
            <a:ext cx="2664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7656287" y="319170"/>
            <a:ext cx="17940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717750" y="1357125"/>
            <a:ext cx="37416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4684653" y="1357125"/>
            <a:ext cx="37416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-25" y="0"/>
            <a:ext cx="9144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0" y="1063500"/>
            <a:ext cx="9144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600350" y="319174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771439" y="586478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 rot="-1295565">
            <a:off x="1719773" y="-14241"/>
            <a:ext cx="260049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7099000" y="-18325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 rot="1050327">
            <a:off x="7064662" y="770637"/>
            <a:ext cx="385975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 rot="1498139">
            <a:off x="8048546" y="796761"/>
            <a:ext cx="260110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272750" y="914513"/>
            <a:ext cx="185100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1222482">
            <a:off x="108247" y="115142"/>
            <a:ext cx="266258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2700000">
            <a:off x="1130105" y="721483"/>
            <a:ext cx="179463" cy="17946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8797925" y="686963"/>
            <a:ext cx="185100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8434356" y="190568"/>
            <a:ext cx="2664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7656287" y="319170"/>
            <a:ext cx="17940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57200" y="1363149"/>
            <a:ext cx="2631900" cy="356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3223963" y="1363149"/>
            <a:ext cx="2631900" cy="356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3"/>
          </p:nvPr>
        </p:nvSpPr>
        <p:spPr>
          <a:xfrm>
            <a:off x="5990727" y="1363149"/>
            <a:ext cx="2631899" cy="356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-25" y="0"/>
            <a:ext cx="9144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0" y="1063500"/>
            <a:ext cx="9144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600350" y="319174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771439" y="586478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 rot="-1295565">
            <a:off x="1719773" y="-14241"/>
            <a:ext cx="260049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7099000" y="-18325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 rot="1050327">
            <a:off x="7064662" y="770637"/>
            <a:ext cx="385975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 rot="1498139">
            <a:off x="8048546" y="796761"/>
            <a:ext cx="260110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272750" y="914513"/>
            <a:ext cx="185100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 rot="1222482">
            <a:off x="108247" y="115142"/>
            <a:ext cx="266258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 rot="2700000">
            <a:off x="1130105" y="721483"/>
            <a:ext cx="179463" cy="17946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8797925" y="686963"/>
            <a:ext cx="185100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8434356" y="190568"/>
            <a:ext cx="2664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7656287" y="319170"/>
            <a:ext cx="17940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 rot="10800000" flipH="1">
            <a:off x="0" y="4394700"/>
            <a:ext cx="9144000" cy="748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/>
          <p:nvPr/>
        </p:nvSpPr>
        <p:spPr>
          <a:xfrm rot="10800000" flipH="1">
            <a:off x="25" y="0"/>
            <a:ext cx="9144000" cy="439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10800000" flipH="1">
            <a:off x="600362" y="4468213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0800000" flipH="1">
            <a:off x="2072752" y="4305584"/>
            <a:ext cx="386100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-9504435" flipH="1">
            <a:off x="1719785" y="4902830"/>
            <a:ext cx="260049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 rot="10800000" flipH="1">
            <a:off x="7099012" y="4898763"/>
            <a:ext cx="26820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9749673" flipH="1">
            <a:off x="6663924" y="4453738"/>
            <a:ext cx="385975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 rot="9301861" flipH="1">
            <a:off x="8006334" y="4368566"/>
            <a:ext cx="260110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10800000" flipH="1">
            <a:off x="990537" y="4864099"/>
            <a:ext cx="185100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9577518" flipH="1">
            <a:off x="108259" y="4767237"/>
            <a:ext cx="266258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8100000" flipH="1">
            <a:off x="1289705" y="4512590"/>
            <a:ext cx="179463" cy="17946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10800000" flipH="1">
            <a:off x="8761762" y="4596249"/>
            <a:ext cx="185100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10800000" flipH="1">
            <a:off x="8309194" y="4823445"/>
            <a:ext cx="2664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 rot="10800000" flipH="1">
            <a:off x="7656299" y="4650067"/>
            <a:ext cx="17940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2346325" y="4406300"/>
            <a:ext cx="4451400" cy="74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7813718" y="4683128"/>
            <a:ext cx="499200" cy="49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 rot="2700000">
            <a:off x="14774" y="2902621"/>
            <a:ext cx="497237" cy="497237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 rot="2700000">
            <a:off x="8520217" y="1141798"/>
            <a:ext cx="719127" cy="719127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310640" y="1552220"/>
            <a:ext cx="573600" cy="5736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-1799089">
            <a:off x="8562084" y="3081720"/>
            <a:ext cx="542048" cy="542048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 rot="-1528015">
            <a:off x="184406" y="4107717"/>
            <a:ext cx="826065" cy="82606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240045" y="3562975"/>
            <a:ext cx="412500" cy="4125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7555136" y="603174"/>
            <a:ext cx="389700" cy="38969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 rot="-722532">
            <a:off x="970775" y="658602"/>
            <a:ext cx="593868" cy="59386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7957722" y="-74673"/>
            <a:ext cx="355200" cy="355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 rot="1500134">
            <a:off x="270776" y="190735"/>
            <a:ext cx="354190" cy="35419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7675748" y="3826976"/>
            <a:ext cx="511800" cy="5118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2065152" y="244975"/>
            <a:ext cx="245700" cy="2457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1857704" y="4581900"/>
            <a:ext cx="238500" cy="2385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3015532" y="94099"/>
            <a:ext cx="353700" cy="353699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8066931" y="2335938"/>
            <a:ext cx="239400" cy="2394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3200947" y="4718269"/>
            <a:ext cx="245700" cy="2457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348281" y="2445798"/>
            <a:ext cx="353700" cy="3537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5643075" y="4619285"/>
            <a:ext cx="344700" cy="3447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/>
          <p:nvPr/>
        </p:nvSpPr>
        <p:spPr>
          <a:xfrm rot="-2700000">
            <a:off x="6674441" y="4438128"/>
            <a:ext cx="232072" cy="23207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6422056" y="132476"/>
            <a:ext cx="232200" cy="2322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68550" y="1411400"/>
            <a:ext cx="7407000" cy="35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#UsePlace:use/Collection:Varela+Roun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/>
          </p:nvPr>
        </p:nvSpPr>
        <p:spPr>
          <a:xfrm>
            <a:off x="1456661" y="524532"/>
            <a:ext cx="5990729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5400" dirty="0">
                <a:latin typeface="Roboto Light"/>
              </a:rPr>
              <a:t>Green Bus Ticketing System</a:t>
            </a:r>
            <a:endParaRPr lang="en" sz="5400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2691392" y="2184106"/>
            <a:ext cx="3225573" cy="2750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u="sng" dirty="0">
                <a:latin typeface="Arial" panose="020B0604020202020204" pitchFamily="34" charset="0"/>
                <a:cs typeface="Arial" panose="020B0604020202020204" pitchFamily="34" charset="0"/>
              </a:rPr>
              <a:t>Supervisor: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159794" y="3233952"/>
            <a:ext cx="4024993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FontTx/>
              <a:buChar char="-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- SE61246 – Team Leader</a:t>
            </a:r>
          </a:p>
          <a:p>
            <a:pPr marL="257175" indent="-257175">
              <a:buFontTx/>
              <a:buChar char="-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Quang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1200" dirty="0">
                <a:cs typeface="Arial" panose="020B0604020202020204" pitchFamily="34" charset="0"/>
              </a:rPr>
              <a:t>ường</a:t>
            </a:r>
            <a:r>
              <a:rPr lang="en-US" sz="1200" dirty="0"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– SE61129</a:t>
            </a:r>
          </a:p>
          <a:p>
            <a:pPr marL="257175" indent="-257175">
              <a:buFontTx/>
              <a:buChar char="-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Đoàn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- SE61486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3217" y="2746771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Members: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ctrTitle" idx="4294967295"/>
          </p:nvPr>
        </p:nvSpPr>
        <p:spPr>
          <a:xfrm>
            <a:off x="905150" y="1110848"/>
            <a:ext cx="7333800" cy="98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Hello!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4294967295"/>
          </p:nvPr>
        </p:nvSpPr>
        <p:spPr>
          <a:xfrm>
            <a:off x="905150" y="2125570"/>
            <a:ext cx="7333800" cy="266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>
                <a:solidFill>
                  <a:srgbClr val="FFFFFF"/>
                </a:solidFill>
              </a:rPr>
              <a:t>I am Jayden Smith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 am here because I love to give presentations. 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 @username</a:t>
            </a:r>
          </a:p>
        </p:txBody>
      </p:sp>
      <p:sp>
        <p:nvSpPr>
          <p:cNvPr id="213" name="Shape 213"/>
          <p:cNvSpPr/>
          <p:nvPr/>
        </p:nvSpPr>
        <p:spPr>
          <a:xfrm>
            <a:off x="4353524" y="875800"/>
            <a:ext cx="437064" cy="437026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ctrTitle"/>
          </p:nvPr>
        </p:nvSpPr>
        <p:spPr>
          <a:xfrm>
            <a:off x="2068850" y="1354750"/>
            <a:ext cx="5006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subTitle" idx="1"/>
          </p:nvPr>
        </p:nvSpPr>
        <p:spPr>
          <a:xfrm>
            <a:off x="2961650" y="2992450"/>
            <a:ext cx="3220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2032674" y="2161800"/>
            <a:ext cx="5078700" cy="8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868550" y="0"/>
            <a:ext cx="74070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868550" y="1411400"/>
            <a:ext cx="7407000" cy="351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 audience will listen to you or read the content, but won’t do both.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ctrTitle" idx="4294967295"/>
          </p:nvPr>
        </p:nvSpPr>
        <p:spPr>
          <a:xfrm>
            <a:off x="1761425" y="2497750"/>
            <a:ext cx="56211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BIG CONCEPT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subTitle" idx="4294967295"/>
          </p:nvPr>
        </p:nvSpPr>
        <p:spPr>
          <a:xfrm>
            <a:off x="1761425" y="3411553"/>
            <a:ext cx="5621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</a:rPr>
              <a:t>Bring the attention of your audience over a key concept using icons or illustrations</a:t>
            </a:r>
          </a:p>
        </p:txBody>
      </p:sp>
      <p:sp>
        <p:nvSpPr>
          <p:cNvPr id="237" name="Shape 237"/>
          <p:cNvSpPr/>
          <p:nvPr/>
        </p:nvSpPr>
        <p:spPr>
          <a:xfrm>
            <a:off x="4829320" y="2191341"/>
            <a:ext cx="285918" cy="27300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8" name="Shape 238"/>
          <p:cNvGrpSpPr/>
          <p:nvPr/>
        </p:nvGrpSpPr>
        <p:grpSpPr>
          <a:xfrm>
            <a:off x="4474179" y="924354"/>
            <a:ext cx="1224845" cy="1225165"/>
            <a:chOff x="6654650" y="3665275"/>
            <a:chExt cx="409100" cy="409125"/>
          </a:xfrm>
        </p:grpSpPr>
        <p:sp>
          <p:nvSpPr>
            <p:cNvPr id="239" name="Shape 2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1" name="Shape 241"/>
          <p:cNvGrpSpPr/>
          <p:nvPr/>
        </p:nvGrpSpPr>
        <p:grpSpPr>
          <a:xfrm rot="1057025">
            <a:off x="3294009" y="1621464"/>
            <a:ext cx="809251" cy="809312"/>
            <a:chOff x="570875" y="4322250"/>
            <a:chExt cx="443300" cy="443325"/>
          </a:xfrm>
        </p:grpSpPr>
        <p:sp>
          <p:nvSpPr>
            <p:cNvPr id="242" name="Shape 2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6" name="Shape 246"/>
          <p:cNvSpPr/>
          <p:nvPr/>
        </p:nvSpPr>
        <p:spPr>
          <a:xfrm rot="2466748">
            <a:off x="3384821" y="895790"/>
            <a:ext cx="397232" cy="3792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 rot="-1609378">
            <a:off x="3965759" y="1134439"/>
            <a:ext cx="285857" cy="27294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 rot="2926271">
            <a:off x="5699032" y="1350676"/>
            <a:ext cx="214096" cy="20442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 rot="-1609596">
            <a:off x="4680879" y="536717"/>
            <a:ext cx="192868" cy="18415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717750" y="1357125"/>
            <a:ext cx="3741600" cy="356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7BD100"/>
                </a:solidFill>
              </a:rPr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4684653" y="1357125"/>
            <a:ext cx="3741600" cy="356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7BD100"/>
                </a:solidFill>
              </a:rPr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57200" y="1363149"/>
            <a:ext cx="2631900" cy="356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7BD100"/>
                </a:solidFill>
              </a:rPr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2"/>
          </p:nvPr>
        </p:nvSpPr>
        <p:spPr>
          <a:xfrm>
            <a:off x="3223963" y="1363149"/>
            <a:ext cx="2631900" cy="356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7BD100"/>
                </a:solidFill>
              </a:rPr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3"/>
          </p:nvPr>
        </p:nvSpPr>
        <p:spPr>
          <a:xfrm>
            <a:off x="5990727" y="1363149"/>
            <a:ext cx="2631899" cy="356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7BD100"/>
                </a:solidFill>
              </a:rPr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868550" y="0"/>
            <a:ext cx="74070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457200" y="1272850"/>
            <a:ext cx="3610200" cy="365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</a:p>
        </p:txBody>
      </p:sp>
      <p:pic>
        <p:nvPicPr>
          <p:cNvPr id="271" name="Shape 271" descr="coffee.jpg"/>
          <p:cNvPicPr preferRelativeResize="0"/>
          <p:nvPr/>
        </p:nvPicPr>
        <p:blipFill rotWithShape="1">
          <a:blip r:embed="rId3">
            <a:alphaModFix/>
          </a:blip>
          <a:srcRect t="4978" b="4987"/>
          <a:stretch/>
        </p:blipFill>
        <p:spPr>
          <a:xfrm>
            <a:off x="4612500" y="1063499"/>
            <a:ext cx="4531499" cy="4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 idx="4294967295"/>
          </p:nvPr>
        </p:nvSpPr>
        <p:spPr>
          <a:xfrm>
            <a:off x="0" y="3969000"/>
            <a:ext cx="9144000" cy="1174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/>
              <a:t>Want big impact? </a:t>
            </a:r>
            <a:r>
              <a:rPr lang="en"/>
              <a:t>Use big image.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282" name="Shape 282"/>
          <p:cNvSpPr/>
          <p:nvPr/>
        </p:nvSpPr>
        <p:spPr>
          <a:xfrm>
            <a:off x="3277275" y="1761625"/>
            <a:ext cx="2589300" cy="2589300"/>
          </a:xfrm>
          <a:prstGeom prst="donut">
            <a:avLst>
              <a:gd name="adj" fmla="val 21797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rPr>
              <a:t>Gray</a:t>
            </a:r>
          </a:p>
        </p:txBody>
      </p:sp>
      <p:sp>
        <p:nvSpPr>
          <p:cNvPr id="283" name="Shape 283"/>
          <p:cNvSpPr/>
          <p:nvPr/>
        </p:nvSpPr>
        <p:spPr>
          <a:xfrm>
            <a:off x="1515650" y="1999025"/>
            <a:ext cx="2133000" cy="2133000"/>
          </a:xfrm>
          <a:prstGeom prst="frame">
            <a:avLst>
              <a:gd name="adj1" fmla="val 2414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rPr>
              <a:t>White</a:t>
            </a:r>
          </a:p>
        </p:txBody>
      </p:sp>
      <p:sp>
        <p:nvSpPr>
          <p:cNvPr id="284" name="Shape 284"/>
          <p:cNvSpPr/>
          <p:nvPr/>
        </p:nvSpPr>
        <p:spPr>
          <a:xfrm>
            <a:off x="5495350" y="1999025"/>
            <a:ext cx="2133000" cy="2133000"/>
          </a:xfrm>
          <a:prstGeom prst="frame">
            <a:avLst>
              <a:gd name="adj1" fmla="val 24140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rPr>
              <a:t>Black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Overview</a:t>
            </a:r>
            <a:endParaRPr lang="en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609542" y="1237228"/>
            <a:ext cx="7714422" cy="35086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457200" indent="-457200">
              <a:lnSpc>
                <a:spcPct val="150000"/>
              </a:lnSpc>
              <a:buFont typeface="Varela Round"/>
              <a:buAutoNum type="arabicPeriod"/>
            </a:pPr>
            <a:r>
              <a:rPr lang="en-US" dirty="0">
                <a:latin typeface="Roboto Light"/>
              </a:rPr>
              <a:t>Scenarios Problems</a:t>
            </a:r>
          </a:p>
          <a:p>
            <a:pPr marL="457200" indent="-457200">
              <a:lnSpc>
                <a:spcPct val="150000"/>
              </a:lnSpc>
              <a:buFont typeface="Varela Round"/>
              <a:buAutoNum type="arabicPeriod"/>
            </a:pPr>
            <a:r>
              <a:rPr lang="en-US" dirty="0">
                <a:latin typeface="Roboto Light"/>
              </a:rPr>
              <a:t>Current Solution</a:t>
            </a:r>
          </a:p>
          <a:p>
            <a:pPr marL="457200" indent="-457200">
              <a:lnSpc>
                <a:spcPct val="150000"/>
              </a:lnSpc>
              <a:buFont typeface="Varela Round"/>
              <a:buAutoNum type="arabicPeriod"/>
            </a:pPr>
            <a:r>
              <a:rPr lang="en-US" dirty="0">
                <a:latin typeface="Roboto Light"/>
              </a:rPr>
              <a:t>Team’s Solution</a:t>
            </a:r>
          </a:p>
          <a:p>
            <a:pPr marL="457200" indent="-457200">
              <a:lnSpc>
                <a:spcPct val="150000"/>
              </a:lnSpc>
              <a:buFont typeface="Varela Round"/>
              <a:buAutoNum type="arabicPeriod"/>
            </a:pPr>
            <a:r>
              <a:rPr lang="en-US" dirty="0">
                <a:latin typeface="Roboto Light"/>
              </a:rPr>
              <a:t>Feature explanations and Demo</a:t>
            </a:r>
          </a:p>
          <a:p>
            <a:pPr marL="457200" indent="-457200">
              <a:lnSpc>
                <a:spcPct val="150000"/>
              </a:lnSpc>
              <a:buFont typeface="Varela Round"/>
              <a:buAutoNum type="arabicPeriod"/>
            </a:pPr>
            <a:r>
              <a:rPr lang="en-US" dirty="0">
                <a:latin typeface="Roboto Light"/>
              </a:rPr>
              <a:t>Advantages and Disadvantages</a:t>
            </a:r>
          </a:p>
          <a:p>
            <a:pPr marL="457200" indent="-457200">
              <a:lnSpc>
                <a:spcPct val="150000"/>
              </a:lnSpc>
              <a:buFont typeface="Varela Round"/>
              <a:buAutoNum type="arabicPeriod"/>
            </a:pPr>
            <a:r>
              <a:rPr lang="en-US" dirty="0">
                <a:latin typeface="Roboto Light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15234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290" name="Shape 290"/>
          <p:cNvGraphicFramePr/>
          <p:nvPr/>
        </p:nvGraphicFramePr>
        <p:xfrm>
          <a:off x="-5000" y="1058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{DCA78C19-CADD-405C-9266-0086B735578C}</a:tableStyleId>
              </a:tblPr>
              <a:tblGrid>
                <a:gridCol w="228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24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546973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7F8C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7F8C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45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 b="1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7F8C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 b="1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 b="1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7F8C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45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 b="1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7F8C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 b="1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 b="1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7F8C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45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000" b="1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7F8C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000" b="1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000" b="1">
                          <a:solidFill>
                            <a:srgbClr val="546973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7BD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7F8C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514725" y="942583"/>
            <a:ext cx="8171735" cy="389283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297" name="Shape 297"/>
          <p:cNvSpPr/>
          <p:nvPr/>
        </p:nvSpPr>
        <p:spPr>
          <a:xfrm>
            <a:off x="1885525" y="1965550"/>
            <a:ext cx="71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54697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F3F3F3"/>
                </a:solidFill>
                <a:latin typeface="Varela Round"/>
                <a:ea typeface="Varela Round"/>
                <a:cs typeface="Varela Round"/>
                <a:sym typeface="Varela Round"/>
              </a:rPr>
              <a:t>our office</a:t>
            </a:r>
          </a:p>
        </p:txBody>
      </p:sp>
      <p:sp>
        <p:nvSpPr>
          <p:cNvPr id="298" name="Shape 298"/>
          <p:cNvSpPr/>
          <p:nvPr/>
        </p:nvSpPr>
        <p:spPr>
          <a:xfrm>
            <a:off x="1145575" y="2204825"/>
            <a:ext cx="202500" cy="202500"/>
          </a:xfrm>
          <a:prstGeom prst="donut">
            <a:avLst>
              <a:gd name="adj" fmla="val 37046"/>
            </a:avLst>
          </a:prstGeom>
          <a:solidFill>
            <a:srgbClr val="54697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813825" y="3797850"/>
            <a:ext cx="202500" cy="202500"/>
          </a:xfrm>
          <a:prstGeom prst="donut">
            <a:avLst>
              <a:gd name="adj" fmla="val 37046"/>
            </a:avLst>
          </a:prstGeom>
          <a:solidFill>
            <a:srgbClr val="54697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3857225" y="1936850"/>
            <a:ext cx="202500" cy="202500"/>
          </a:xfrm>
          <a:prstGeom prst="donut">
            <a:avLst>
              <a:gd name="adj" fmla="val 37046"/>
            </a:avLst>
          </a:prstGeom>
          <a:solidFill>
            <a:srgbClr val="54697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4570850" y="4091100"/>
            <a:ext cx="202500" cy="202500"/>
          </a:xfrm>
          <a:prstGeom prst="donut">
            <a:avLst>
              <a:gd name="adj" fmla="val 37046"/>
            </a:avLst>
          </a:prstGeom>
          <a:solidFill>
            <a:srgbClr val="54697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6713550" y="2407325"/>
            <a:ext cx="202500" cy="202500"/>
          </a:xfrm>
          <a:prstGeom prst="donut">
            <a:avLst>
              <a:gd name="adj" fmla="val 37046"/>
            </a:avLst>
          </a:prstGeom>
          <a:solidFill>
            <a:srgbClr val="54697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7375075" y="4147125"/>
            <a:ext cx="202500" cy="202500"/>
          </a:xfrm>
          <a:prstGeom prst="donut">
            <a:avLst>
              <a:gd name="adj" fmla="val 37046"/>
            </a:avLst>
          </a:prstGeom>
          <a:solidFill>
            <a:srgbClr val="54697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/>
              <a:t>89,526,124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</a:rPr>
              <a:t>Whoa! That’s a big number, aren’t you proud?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ctrTitle" idx="4294967295"/>
          </p:nvPr>
        </p:nvSpPr>
        <p:spPr>
          <a:xfrm>
            <a:off x="1639925" y="343200"/>
            <a:ext cx="58641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89,526,124$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subTitle" idx="4294967295"/>
          </p:nvPr>
        </p:nvSpPr>
        <p:spPr>
          <a:xfrm>
            <a:off x="1639925" y="877908"/>
            <a:ext cx="58641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</a:rPr>
              <a:t>That’s a lot of money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ctrTitle" idx="4294967295"/>
          </p:nvPr>
        </p:nvSpPr>
        <p:spPr>
          <a:xfrm>
            <a:off x="1639925" y="3505493"/>
            <a:ext cx="58641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100%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subTitle" idx="4294967295"/>
          </p:nvPr>
        </p:nvSpPr>
        <p:spPr>
          <a:xfrm>
            <a:off x="1639925" y="4040201"/>
            <a:ext cx="58641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</a:rPr>
              <a:t>Total success!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ctrTitle" idx="4294967295"/>
          </p:nvPr>
        </p:nvSpPr>
        <p:spPr>
          <a:xfrm>
            <a:off x="1639925" y="1886246"/>
            <a:ext cx="58641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185,244 users</a:t>
            </a:r>
          </a:p>
        </p:txBody>
      </p:sp>
      <p:sp>
        <p:nvSpPr>
          <p:cNvPr id="319" name="Shape 319"/>
          <p:cNvSpPr txBox="1">
            <a:spLocks noGrp="1"/>
          </p:cNvSpPr>
          <p:nvPr>
            <p:ph type="subTitle" idx="4294967295"/>
          </p:nvPr>
        </p:nvSpPr>
        <p:spPr>
          <a:xfrm>
            <a:off x="1639925" y="2420954"/>
            <a:ext cx="58641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</a:rPr>
              <a:t>And a lot of users</a:t>
            </a:r>
          </a:p>
        </p:txBody>
      </p:sp>
      <p:sp>
        <p:nvSpPr>
          <p:cNvPr id="320" name="Shape 320"/>
          <p:cNvSpPr/>
          <p:nvPr/>
        </p:nvSpPr>
        <p:spPr>
          <a:xfrm>
            <a:off x="4409077" y="1528548"/>
            <a:ext cx="325800" cy="3258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409077" y="3138948"/>
            <a:ext cx="325800" cy="3258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cxnSp>
        <p:nvCxnSpPr>
          <p:cNvPr id="327" name="Shape 327"/>
          <p:cNvCxnSpPr/>
          <p:nvPr/>
        </p:nvCxnSpPr>
        <p:spPr>
          <a:xfrm>
            <a:off x="-4800" y="30289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546973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28" name="Shape 328"/>
          <p:cNvSpPr/>
          <p:nvPr/>
        </p:nvSpPr>
        <p:spPr>
          <a:xfrm>
            <a:off x="1895325" y="2819250"/>
            <a:ext cx="419100" cy="419400"/>
          </a:xfrm>
          <a:prstGeom prst="donut">
            <a:avLst>
              <a:gd name="adj" fmla="val 24108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29" name="Shape 329"/>
          <p:cNvCxnSpPr/>
          <p:nvPr/>
        </p:nvCxnSpPr>
        <p:spPr>
          <a:xfrm rot="10800000">
            <a:off x="2105025" y="2213892"/>
            <a:ext cx="0" cy="876300"/>
          </a:xfrm>
          <a:prstGeom prst="straightConnector1">
            <a:avLst/>
          </a:prstGeom>
          <a:noFill/>
          <a:ln w="28575" cap="flat" cmpd="sng">
            <a:solidFill>
              <a:srgbClr val="7BD100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30" name="Shape 330"/>
          <p:cNvSpPr/>
          <p:nvPr/>
        </p:nvSpPr>
        <p:spPr>
          <a:xfrm>
            <a:off x="4362450" y="2819250"/>
            <a:ext cx="419100" cy="419400"/>
          </a:xfrm>
          <a:prstGeom prst="donut">
            <a:avLst>
              <a:gd name="adj" fmla="val 24108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6829275" y="2819250"/>
            <a:ext cx="419100" cy="419400"/>
          </a:xfrm>
          <a:prstGeom prst="donut">
            <a:avLst>
              <a:gd name="adj" fmla="val 24108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32" name="Shape 332"/>
          <p:cNvCxnSpPr/>
          <p:nvPr/>
        </p:nvCxnSpPr>
        <p:spPr>
          <a:xfrm>
            <a:off x="4572000" y="2963967"/>
            <a:ext cx="0" cy="876299"/>
          </a:xfrm>
          <a:prstGeom prst="straightConnector1">
            <a:avLst/>
          </a:prstGeom>
          <a:noFill/>
          <a:ln w="28575" cap="flat" cmpd="sng">
            <a:solidFill>
              <a:srgbClr val="7BD100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33" name="Shape 333"/>
          <p:cNvCxnSpPr/>
          <p:nvPr/>
        </p:nvCxnSpPr>
        <p:spPr>
          <a:xfrm rot="10800000">
            <a:off x="7038975" y="2213892"/>
            <a:ext cx="0" cy="876300"/>
          </a:xfrm>
          <a:prstGeom prst="straightConnector1">
            <a:avLst/>
          </a:prstGeom>
          <a:noFill/>
          <a:ln w="28575" cap="flat" cmpd="sng">
            <a:solidFill>
              <a:srgbClr val="7BD100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34" name="Shape 334"/>
          <p:cNvSpPr txBox="1"/>
          <p:nvPr/>
        </p:nvSpPr>
        <p:spPr>
          <a:xfrm>
            <a:off x="148117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rPr>
              <a:t>first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3948150" y="376893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rPr>
              <a:t>second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6415125" y="17938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rPr>
              <a:t>last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457200" y="1363149"/>
            <a:ext cx="2631900" cy="153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body" idx="2"/>
          </p:nvPr>
        </p:nvSpPr>
        <p:spPr>
          <a:xfrm>
            <a:off x="3223962" y="1363149"/>
            <a:ext cx="2631900" cy="153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344" name="Shape 344"/>
          <p:cNvSpPr txBox="1">
            <a:spLocks noGrp="1"/>
          </p:cNvSpPr>
          <p:nvPr>
            <p:ph type="body" idx="3"/>
          </p:nvPr>
        </p:nvSpPr>
        <p:spPr>
          <a:xfrm>
            <a:off x="5990725" y="1363149"/>
            <a:ext cx="2631900" cy="153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2971800"/>
            <a:ext cx="26319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346" name="Shape 346"/>
          <p:cNvSpPr txBox="1">
            <a:spLocks noGrp="1"/>
          </p:cNvSpPr>
          <p:nvPr>
            <p:ph type="body" idx="2"/>
          </p:nvPr>
        </p:nvSpPr>
        <p:spPr>
          <a:xfrm>
            <a:off x="3223963" y="2971800"/>
            <a:ext cx="26319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body" idx="3"/>
          </p:nvPr>
        </p:nvSpPr>
        <p:spPr>
          <a:xfrm>
            <a:off x="5990727" y="2971800"/>
            <a:ext cx="26319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2346325" y="4406300"/>
            <a:ext cx="4451400" cy="74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copy&amp;paste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525" y="152400"/>
            <a:ext cx="5048949" cy="41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353443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4294967295"/>
          </p:nvPr>
        </p:nvSpPr>
        <p:spPr>
          <a:xfrm>
            <a:off x="312700" y="219850"/>
            <a:ext cx="2597700" cy="4706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ANDROID PROJECT</a:t>
            </a:r>
          </a:p>
        </p:txBody>
      </p:sp>
      <p:sp>
        <p:nvSpPr>
          <p:cNvPr id="360" name="Shape 360"/>
          <p:cNvSpPr/>
          <p:nvPr/>
        </p:nvSpPr>
        <p:spPr>
          <a:xfrm>
            <a:off x="3627755" y="839000"/>
            <a:ext cx="1888500" cy="3356100"/>
          </a:xfrm>
          <a:prstGeom prst="rect">
            <a:avLst/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4294967295"/>
          </p:nvPr>
        </p:nvSpPr>
        <p:spPr>
          <a:xfrm>
            <a:off x="6233600" y="219850"/>
            <a:ext cx="2597700" cy="4706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3640195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3771925" y="1188850"/>
            <a:ext cx="1589700" cy="2811900"/>
          </a:xfrm>
          <a:prstGeom prst="rect">
            <a:avLst/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body" idx="4294967295"/>
          </p:nvPr>
        </p:nvSpPr>
        <p:spPr>
          <a:xfrm>
            <a:off x="312700" y="219850"/>
            <a:ext cx="2597700" cy="4706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iPHONE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PROJECT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body" idx="4294967295"/>
          </p:nvPr>
        </p:nvSpPr>
        <p:spPr>
          <a:xfrm>
            <a:off x="6233600" y="219850"/>
            <a:ext cx="2597700" cy="4706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3132248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3330946" y="910325"/>
            <a:ext cx="2493300" cy="3333600"/>
          </a:xfrm>
          <a:prstGeom prst="rect">
            <a:avLst/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body" idx="4294967295"/>
          </p:nvPr>
        </p:nvSpPr>
        <p:spPr>
          <a:xfrm>
            <a:off x="312700" y="219850"/>
            <a:ext cx="2597700" cy="4706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TABLET PROJECT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body" idx="4294967295"/>
          </p:nvPr>
        </p:nvSpPr>
        <p:spPr>
          <a:xfrm>
            <a:off x="6233600" y="219850"/>
            <a:ext cx="2597700" cy="4706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500"/>
            <a:ext cx="9144000" cy="40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5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2644426" y="500894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2805751" y="660275"/>
            <a:ext cx="3532500" cy="2255700"/>
          </a:xfrm>
          <a:prstGeom prst="rect">
            <a:avLst/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body" idx="4294967295"/>
          </p:nvPr>
        </p:nvSpPr>
        <p:spPr>
          <a:xfrm>
            <a:off x="312700" y="3425150"/>
            <a:ext cx="4257900" cy="153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DESKTOP PROJECT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body" idx="4294967295"/>
          </p:nvPr>
        </p:nvSpPr>
        <p:spPr>
          <a:xfrm>
            <a:off x="4622775" y="3425150"/>
            <a:ext cx="4208400" cy="153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ctrTitle" idx="4294967295"/>
          </p:nvPr>
        </p:nvSpPr>
        <p:spPr>
          <a:xfrm>
            <a:off x="905150" y="1110848"/>
            <a:ext cx="7333800" cy="98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Thanks!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subTitle" idx="4294967295"/>
          </p:nvPr>
        </p:nvSpPr>
        <p:spPr>
          <a:xfrm>
            <a:off x="905150" y="2125570"/>
            <a:ext cx="7333800" cy="266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>
                <a:solidFill>
                  <a:srgbClr val="FFFFFF"/>
                </a:solidFill>
              </a:rPr>
              <a:t>Any questions?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You can find me at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@username &amp; user@mail.me</a:t>
            </a:r>
          </a:p>
        </p:txBody>
      </p:sp>
      <p:sp>
        <p:nvSpPr>
          <p:cNvPr id="392" name="Shape 392"/>
          <p:cNvSpPr/>
          <p:nvPr/>
        </p:nvSpPr>
        <p:spPr>
          <a:xfrm>
            <a:off x="4353524" y="875800"/>
            <a:ext cx="437064" cy="437026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868550" y="0"/>
            <a:ext cx="74070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868550" y="1411400"/>
            <a:ext cx="7407000" cy="351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68550" y="0"/>
            <a:ext cx="7407000" cy="10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2664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This presentation uses the following typographies and colors: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600"/>
              <a:t>Titles: </a:t>
            </a:r>
            <a:r>
              <a:rPr lang="en" sz="1600" b="1"/>
              <a:t>Varela Round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600"/>
              <a:t>Body copy: </a:t>
            </a:r>
            <a:r>
              <a:rPr lang="en" sz="1600" b="1"/>
              <a:t>Varela Round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/>
              <a:t>You can download the fonts on this page: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u="sng">
                <a:hlinkClick r:id="rId3"/>
              </a:rPr>
              <a:t>https://www.google.com/fonts#UsePlace:use/Collection:Varela+Round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/>
              <a:t>Click on the “arrow button” that appears on the top right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600"/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600"/>
              <a:t>Bright green </a:t>
            </a:r>
            <a:r>
              <a:rPr lang="en" sz="1600" b="1">
                <a:solidFill>
                  <a:srgbClr val="7BD100"/>
                </a:solidFill>
              </a:rPr>
              <a:t>#7bd100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600"/>
              <a:t>Gray </a:t>
            </a:r>
            <a:r>
              <a:rPr lang="en" sz="1600" b="1"/>
              <a:t>#546973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16275" y="4552650"/>
            <a:ext cx="8524199" cy="53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7BD1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7BD1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800" y="3024278"/>
            <a:ext cx="635793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Shape 411"/>
          <p:cNvGrpSpPr/>
          <p:nvPr/>
        </p:nvGrpSpPr>
        <p:grpSpPr>
          <a:xfrm>
            <a:off x="358968" y="342337"/>
            <a:ext cx="347107" cy="438983"/>
            <a:chOff x="584925" y="238125"/>
            <a:chExt cx="415200" cy="525100"/>
          </a:xfrm>
        </p:grpSpPr>
        <p:sp>
          <p:nvSpPr>
            <p:cNvPr id="412" name="Shape 412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910226" y="406124"/>
            <a:ext cx="371622" cy="309361"/>
            <a:chOff x="1244325" y="314425"/>
            <a:chExt cx="444525" cy="370050"/>
          </a:xfrm>
        </p:grpSpPr>
        <p:sp>
          <p:nvSpPr>
            <p:cNvPr id="419" name="Shape 41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22" name="Shape 422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24" name="Shape 424"/>
          <p:cNvSpPr/>
          <p:nvPr/>
        </p:nvSpPr>
        <p:spPr>
          <a:xfrm>
            <a:off x="2077701" y="393385"/>
            <a:ext cx="290969" cy="334859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2661147" y="394409"/>
            <a:ext cx="251176" cy="332811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6" name="Shape 426"/>
          <p:cNvGrpSpPr/>
          <p:nvPr/>
        </p:nvGrpSpPr>
        <p:grpSpPr>
          <a:xfrm>
            <a:off x="3145962" y="388276"/>
            <a:ext cx="408386" cy="345079"/>
            <a:chOff x="3918650" y="293075"/>
            <a:chExt cx="488500" cy="412775"/>
          </a:xfrm>
        </p:grpSpPr>
        <p:sp>
          <p:nvSpPr>
            <p:cNvPr id="427" name="Shape 42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0" name="Shape 430"/>
          <p:cNvGrpSpPr/>
          <p:nvPr/>
        </p:nvGrpSpPr>
        <p:grpSpPr>
          <a:xfrm>
            <a:off x="3745729" y="362234"/>
            <a:ext cx="335904" cy="397141"/>
            <a:chOff x="4636075" y="261925"/>
            <a:chExt cx="401800" cy="475050"/>
          </a:xfrm>
        </p:grpSpPr>
        <p:sp>
          <p:nvSpPr>
            <p:cNvPr id="431" name="Shape 43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35" name="Shape 435"/>
          <p:cNvSpPr/>
          <p:nvPr/>
        </p:nvSpPr>
        <p:spPr>
          <a:xfrm>
            <a:off x="4284930" y="392862"/>
            <a:ext cx="384894" cy="335904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36" name="Shape 436"/>
          <p:cNvGrpSpPr/>
          <p:nvPr/>
        </p:nvGrpSpPr>
        <p:grpSpPr>
          <a:xfrm>
            <a:off x="4872281" y="395423"/>
            <a:ext cx="336908" cy="330261"/>
            <a:chOff x="5983625" y="301625"/>
            <a:chExt cx="403000" cy="395050"/>
          </a:xfrm>
        </p:grpSpPr>
        <p:sp>
          <p:nvSpPr>
            <p:cNvPr id="437" name="Shape 43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7" name="Shape 457"/>
          <p:cNvGrpSpPr/>
          <p:nvPr/>
        </p:nvGrpSpPr>
        <p:grpSpPr>
          <a:xfrm>
            <a:off x="5438358" y="392853"/>
            <a:ext cx="331808" cy="331306"/>
            <a:chOff x="6660750" y="298550"/>
            <a:chExt cx="396900" cy="396300"/>
          </a:xfrm>
        </p:grpSpPr>
        <p:sp>
          <p:nvSpPr>
            <p:cNvPr id="458" name="Shape 45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0" name="Shape 460"/>
          <p:cNvGrpSpPr/>
          <p:nvPr/>
        </p:nvGrpSpPr>
        <p:grpSpPr>
          <a:xfrm>
            <a:off x="358968" y="914538"/>
            <a:ext cx="347107" cy="420110"/>
            <a:chOff x="584925" y="922575"/>
            <a:chExt cx="415200" cy="502525"/>
          </a:xfrm>
        </p:grpSpPr>
        <p:sp>
          <p:nvSpPr>
            <p:cNvPr id="461" name="Shape 461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4" name="Shape 464"/>
          <p:cNvGrpSpPr/>
          <p:nvPr/>
        </p:nvGrpSpPr>
        <p:grpSpPr>
          <a:xfrm>
            <a:off x="912275" y="904840"/>
            <a:ext cx="367547" cy="437980"/>
            <a:chOff x="1246775" y="910975"/>
            <a:chExt cx="439650" cy="523900"/>
          </a:xfrm>
        </p:grpSpPr>
        <p:sp>
          <p:nvSpPr>
            <p:cNvPr id="465" name="Shape 465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8" name="Shape 468"/>
          <p:cNvGrpSpPr/>
          <p:nvPr/>
        </p:nvGrpSpPr>
        <p:grpSpPr>
          <a:xfrm>
            <a:off x="1480399" y="975273"/>
            <a:ext cx="358351" cy="298117"/>
            <a:chOff x="1926350" y="995225"/>
            <a:chExt cx="428650" cy="356600"/>
          </a:xfrm>
        </p:grpSpPr>
        <p:sp>
          <p:nvSpPr>
            <p:cNvPr id="469" name="Shape 46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3" name="Shape 473"/>
          <p:cNvSpPr/>
          <p:nvPr/>
        </p:nvSpPr>
        <p:spPr>
          <a:xfrm>
            <a:off x="2048085" y="950287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180804" y="970206"/>
            <a:ext cx="338956" cy="308316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3755576" y="973257"/>
            <a:ext cx="316509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77" name="Shape 477"/>
          <p:cNvGrpSpPr/>
          <p:nvPr/>
        </p:nvGrpSpPr>
        <p:grpSpPr>
          <a:xfrm>
            <a:off x="4302631" y="952826"/>
            <a:ext cx="349155" cy="349657"/>
            <a:chOff x="5302225" y="968375"/>
            <a:chExt cx="417650" cy="418250"/>
          </a:xfrm>
        </p:grpSpPr>
        <p:sp>
          <p:nvSpPr>
            <p:cNvPr id="478" name="Shape 47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0" name="Shape 480"/>
          <p:cNvGrpSpPr/>
          <p:nvPr/>
        </p:nvGrpSpPr>
        <p:grpSpPr>
          <a:xfrm>
            <a:off x="4824295" y="913514"/>
            <a:ext cx="432880" cy="421636"/>
            <a:chOff x="5926225" y="921350"/>
            <a:chExt cx="517800" cy="504350"/>
          </a:xfrm>
        </p:grpSpPr>
        <p:sp>
          <p:nvSpPr>
            <p:cNvPr id="481" name="Shape 48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3" name="Shape 483"/>
          <p:cNvGrpSpPr/>
          <p:nvPr/>
        </p:nvGrpSpPr>
        <p:grpSpPr>
          <a:xfrm>
            <a:off x="5402117" y="921685"/>
            <a:ext cx="404289" cy="405313"/>
            <a:chOff x="6617400" y="931125"/>
            <a:chExt cx="483600" cy="484825"/>
          </a:xfrm>
        </p:grpSpPr>
        <p:sp>
          <p:nvSpPr>
            <p:cNvPr id="484" name="Shape 484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6" name="Shape 486"/>
          <p:cNvGrpSpPr/>
          <p:nvPr/>
        </p:nvGrpSpPr>
        <p:grpSpPr>
          <a:xfrm>
            <a:off x="337525" y="1551047"/>
            <a:ext cx="389994" cy="273622"/>
            <a:chOff x="559275" y="1683950"/>
            <a:chExt cx="466500" cy="327300"/>
          </a:xfrm>
        </p:grpSpPr>
        <p:sp>
          <p:nvSpPr>
            <p:cNvPr id="487" name="Shape 48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9" name="Shape 489"/>
          <p:cNvGrpSpPr/>
          <p:nvPr/>
        </p:nvGrpSpPr>
        <p:grpSpPr>
          <a:xfrm>
            <a:off x="901051" y="1496958"/>
            <a:ext cx="389994" cy="381822"/>
            <a:chOff x="1233350" y="1619250"/>
            <a:chExt cx="466500" cy="456725"/>
          </a:xfrm>
        </p:grpSpPr>
        <p:sp>
          <p:nvSpPr>
            <p:cNvPr id="490" name="Shape 490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4" name="Shape 494"/>
          <p:cNvGrpSpPr/>
          <p:nvPr/>
        </p:nvGrpSpPr>
        <p:grpSpPr>
          <a:xfrm>
            <a:off x="1476825" y="1505109"/>
            <a:ext cx="365499" cy="365499"/>
            <a:chOff x="1922075" y="1629000"/>
            <a:chExt cx="437200" cy="437200"/>
          </a:xfrm>
        </p:grpSpPr>
        <p:sp>
          <p:nvSpPr>
            <p:cNvPr id="495" name="Shape 495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7" name="Shape 497"/>
          <p:cNvGrpSpPr/>
          <p:nvPr/>
        </p:nvGrpSpPr>
        <p:grpSpPr>
          <a:xfrm>
            <a:off x="2038826" y="1503583"/>
            <a:ext cx="368550" cy="368550"/>
            <a:chOff x="2594325" y="1627175"/>
            <a:chExt cx="440850" cy="440850"/>
          </a:xfrm>
        </p:grpSpPr>
        <p:sp>
          <p:nvSpPr>
            <p:cNvPr id="498" name="Shape 49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1" name="Shape 501"/>
          <p:cNvSpPr/>
          <p:nvPr/>
        </p:nvSpPr>
        <p:spPr>
          <a:xfrm>
            <a:off x="2618781" y="1519980"/>
            <a:ext cx="335904" cy="335883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2" name="Shape 502"/>
          <p:cNvGrpSpPr/>
          <p:nvPr/>
        </p:nvGrpSpPr>
        <p:grpSpPr>
          <a:xfrm>
            <a:off x="3200595" y="1476016"/>
            <a:ext cx="299120" cy="423684"/>
            <a:chOff x="3984000" y="1594200"/>
            <a:chExt cx="357800" cy="506800"/>
          </a:xfrm>
        </p:grpSpPr>
        <p:sp>
          <p:nvSpPr>
            <p:cNvPr id="503" name="Shape 503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3716637" y="1566868"/>
            <a:ext cx="394090" cy="241980"/>
            <a:chOff x="4601275" y="1702875"/>
            <a:chExt cx="471400" cy="289450"/>
          </a:xfrm>
        </p:grpSpPr>
        <p:sp>
          <p:nvSpPr>
            <p:cNvPr id="506" name="Shape 50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1" name="Shape 511"/>
          <p:cNvGrpSpPr/>
          <p:nvPr/>
        </p:nvGrpSpPr>
        <p:grpSpPr>
          <a:xfrm>
            <a:off x="4299057" y="1507659"/>
            <a:ext cx="356303" cy="360399"/>
            <a:chOff x="5297950" y="1632050"/>
            <a:chExt cx="426200" cy="431100"/>
          </a:xfrm>
        </p:grpSpPr>
        <p:sp>
          <p:nvSpPr>
            <p:cNvPr id="512" name="Shape 512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15" name="Shape 51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5408763" y="1492360"/>
            <a:ext cx="401718" cy="366502"/>
            <a:chOff x="6625350" y="1613750"/>
            <a:chExt cx="480525" cy="438400"/>
          </a:xfrm>
        </p:grpSpPr>
        <p:sp>
          <p:nvSpPr>
            <p:cNvPr id="521" name="Shape 52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6" name="Shape 526"/>
          <p:cNvGrpSpPr/>
          <p:nvPr/>
        </p:nvGrpSpPr>
        <p:grpSpPr>
          <a:xfrm>
            <a:off x="380913" y="2088553"/>
            <a:ext cx="303217" cy="325684"/>
            <a:chOff x="611175" y="2326900"/>
            <a:chExt cx="362700" cy="389575"/>
          </a:xfrm>
        </p:grpSpPr>
        <p:sp>
          <p:nvSpPr>
            <p:cNvPr id="527" name="Shape 52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31" name="Shape 531"/>
          <p:cNvSpPr/>
          <p:nvPr/>
        </p:nvSpPr>
        <p:spPr>
          <a:xfrm>
            <a:off x="936309" y="2091680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1499857" y="2091680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2063405" y="2091680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34" name="Shape 534"/>
          <p:cNvGrpSpPr/>
          <p:nvPr/>
        </p:nvGrpSpPr>
        <p:grpSpPr>
          <a:xfrm>
            <a:off x="2701377" y="2036491"/>
            <a:ext cx="170502" cy="425733"/>
            <a:chOff x="3386850" y="2264625"/>
            <a:chExt cx="203950" cy="509250"/>
          </a:xfrm>
        </p:grpSpPr>
        <p:sp>
          <p:nvSpPr>
            <p:cNvPr id="535" name="Shape 535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7" name="Shape 537"/>
          <p:cNvGrpSpPr/>
          <p:nvPr/>
        </p:nvGrpSpPr>
        <p:grpSpPr>
          <a:xfrm>
            <a:off x="3843750" y="2090602"/>
            <a:ext cx="139862" cy="317512"/>
            <a:chOff x="4753325" y="2329350"/>
            <a:chExt cx="167300" cy="379800"/>
          </a:xfrm>
        </p:grpSpPr>
        <p:sp>
          <p:nvSpPr>
            <p:cNvPr id="538" name="Shape 5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0" name="Shape 540"/>
          <p:cNvGrpSpPr/>
          <p:nvPr/>
        </p:nvGrpSpPr>
        <p:grpSpPr>
          <a:xfrm>
            <a:off x="3277653" y="2038519"/>
            <a:ext cx="145004" cy="421657"/>
            <a:chOff x="4076175" y="2267050"/>
            <a:chExt cx="173450" cy="504375"/>
          </a:xfrm>
        </p:grpSpPr>
        <p:sp>
          <p:nvSpPr>
            <p:cNvPr id="541" name="Shape 541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43" name="Shape 543"/>
          <p:cNvSpPr/>
          <p:nvPr/>
        </p:nvSpPr>
        <p:spPr>
          <a:xfrm>
            <a:off x="4317598" y="2083007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44" name="Shape 544"/>
          <p:cNvGrpSpPr/>
          <p:nvPr/>
        </p:nvGrpSpPr>
        <p:grpSpPr>
          <a:xfrm>
            <a:off x="4865133" y="2089055"/>
            <a:ext cx="351203" cy="324660"/>
            <a:chOff x="5975075" y="2327500"/>
            <a:chExt cx="420100" cy="388350"/>
          </a:xfrm>
        </p:grpSpPr>
        <p:sp>
          <p:nvSpPr>
            <p:cNvPr id="545" name="Shape 54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5496543" y="2079357"/>
            <a:ext cx="215437" cy="351203"/>
            <a:chOff x="6730350" y="2315900"/>
            <a:chExt cx="257700" cy="420100"/>
          </a:xfrm>
        </p:grpSpPr>
        <p:sp>
          <p:nvSpPr>
            <p:cNvPr id="548" name="Shape 5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3" name="Shape 553"/>
          <p:cNvGrpSpPr/>
          <p:nvPr/>
        </p:nvGrpSpPr>
        <p:grpSpPr>
          <a:xfrm>
            <a:off x="477889" y="2615840"/>
            <a:ext cx="109265" cy="398165"/>
            <a:chOff x="727175" y="2957625"/>
            <a:chExt cx="130700" cy="476275"/>
          </a:xfrm>
        </p:grpSpPr>
        <p:sp>
          <p:nvSpPr>
            <p:cNvPr id="554" name="Shape 554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6" name="Shape 556"/>
          <p:cNvSpPr/>
          <p:nvPr/>
        </p:nvSpPr>
        <p:spPr>
          <a:xfrm>
            <a:off x="1492207" y="2600114"/>
            <a:ext cx="334859" cy="429808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972049" y="2600114"/>
            <a:ext cx="248083" cy="42980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58" name="Shape 558"/>
          <p:cNvGrpSpPr/>
          <p:nvPr/>
        </p:nvGrpSpPr>
        <p:grpSpPr>
          <a:xfrm>
            <a:off x="2029630" y="2628589"/>
            <a:ext cx="386942" cy="372647"/>
            <a:chOff x="2583325" y="2972875"/>
            <a:chExt cx="462850" cy="445750"/>
          </a:xfrm>
        </p:grpSpPr>
        <p:sp>
          <p:nvSpPr>
            <p:cNvPr id="559" name="Shape 55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1" name="Shape 561"/>
          <p:cNvGrpSpPr/>
          <p:nvPr/>
        </p:nvGrpSpPr>
        <p:grpSpPr>
          <a:xfrm>
            <a:off x="2579886" y="2684245"/>
            <a:ext cx="413485" cy="261354"/>
            <a:chOff x="3241525" y="3039450"/>
            <a:chExt cx="494600" cy="312625"/>
          </a:xfrm>
        </p:grpSpPr>
        <p:sp>
          <p:nvSpPr>
            <p:cNvPr id="562" name="Shape 562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64" name="Shape 564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5" name="Shape 565"/>
          <p:cNvGrpSpPr/>
          <p:nvPr/>
        </p:nvGrpSpPr>
        <p:grpSpPr>
          <a:xfrm>
            <a:off x="4263318" y="2656678"/>
            <a:ext cx="427781" cy="316488"/>
            <a:chOff x="5255200" y="3006475"/>
            <a:chExt cx="511700" cy="378575"/>
          </a:xfrm>
        </p:grpSpPr>
        <p:sp>
          <p:nvSpPr>
            <p:cNvPr id="566" name="Shape 56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3177103" y="2638307"/>
            <a:ext cx="346104" cy="353230"/>
            <a:chOff x="3955900" y="2984500"/>
            <a:chExt cx="414000" cy="422525"/>
          </a:xfrm>
        </p:grpSpPr>
        <p:sp>
          <p:nvSpPr>
            <p:cNvPr id="569" name="Shape 56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2" name="Shape 572"/>
          <p:cNvSpPr/>
          <p:nvPr/>
        </p:nvSpPr>
        <p:spPr>
          <a:xfrm>
            <a:off x="341116" y="3226448"/>
            <a:ext cx="386921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4906165" y="2621035"/>
            <a:ext cx="269526" cy="387966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4" name="Shape 574"/>
          <p:cNvGrpSpPr/>
          <p:nvPr/>
        </p:nvGrpSpPr>
        <p:grpSpPr>
          <a:xfrm>
            <a:off x="5472049" y="2633187"/>
            <a:ext cx="264426" cy="375719"/>
            <a:chOff x="6701050" y="2978375"/>
            <a:chExt cx="316300" cy="449425"/>
          </a:xfrm>
        </p:grpSpPr>
        <p:sp>
          <p:nvSpPr>
            <p:cNvPr id="575" name="Shape 575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907677" y="3251847"/>
            <a:ext cx="376743" cy="253203"/>
            <a:chOff x="1241275" y="3718400"/>
            <a:chExt cx="450650" cy="302875"/>
          </a:xfrm>
        </p:grpSpPr>
        <p:sp>
          <p:nvSpPr>
            <p:cNvPr id="578" name="Shape 57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2" name="Shape 582"/>
          <p:cNvGrpSpPr/>
          <p:nvPr/>
        </p:nvGrpSpPr>
        <p:grpSpPr>
          <a:xfrm>
            <a:off x="1476324" y="3232452"/>
            <a:ext cx="366502" cy="292495"/>
            <a:chOff x="1921475" y="3695200"/>
            <a:chExt cx="438400" cy="349875"/>
          </a:xfrm>
        </p:grpSpPr>
        <p:sp>
          <p:nvSpPr>
            <p:cNvPr id="583" name="Shape 583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6" name="Shape 586"/>
          <p:cNvGrpSpPr/>
          <p:nvPr/>
        </p:nvGrpSpPr>
        <p:grpSpPr>
          <a:xfrm>
            <a:off x="2043424" y="3227854"/>
            <a:ext cx="359354" cy="301189"/>
            <a:chOff x="2599825" y="3689700"/>
            <a:chExt cx="429850" cy="360275"/>
          </a:xfrm>
        </p:grpSpPr>
        <p:sp>
          <p:nvSpPr>
            <p:cNvPr id="587" name="Shape 58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9" name="Shape 589"/>
          <p:cNvGrpSpPr/>
          <p:nvPr/>
        </p:nvGrpSpPr>
        <p:grpSpPr>
          <a:xfrm>
            <a:off x="2624298" y="3196713"/>
            <a:ext cx="324660" cy="338956"/>
            <a:chOff x="3294650" y="3652450"/>
            <a:chExt cx="388350" cy="405450"/>
          </a:xfrm>
        </p:grpSpPr>
        <p:sp>
          <p:nvSpPr>
            <p:cNvPr id="590" name="Shape 59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3" name="Shape 593"/>
          <p:cNvGrpSpPr/>
          <p:nvPr/>
        </p:nvGrpSpPr>
        <p:grpSpPr>
          <a:xfrm>
            <a:off x="3160780" y="3239600"/>
            <a:ext cx="378749" cy="277698"/>
            <a:chOff x="3936375" y="3703750"/>
            <a:chExt cx="453050" cy="332175"/>
          </a:xfrm>
        </p:grpSpPr>
        <p:sp>
          <p:nvSpPr>
            <p:cNvPr id="594" name="Shape 59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9" name="Shape 599"/>
          <p:cNvGrpSpPr/>
          <p:nvPr/>
        </p:nvGrpSpPr>
        <p:grpSpPr>
          <a:xfrm>
            <a:off x="3724307" y="3239600"/>
            <a:ext cx="378749" cy="277698"/>
            <a:chOff x="4610450" y="3703750"/>
            <a:chExt cx="453050" cy="332175"/>
          </a:xfrm>
        </p:grpSpPr>
        <p:sp>
          <p:nvSpPr>
            <p:cNvPr id="600" name="Shape 60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2" name="Shape 602"/>
          <p:cNvGrpSpPr/>
          <p:nvPr/>
        </p:nvGrpSpPr>
        <p:grpSpPr>
          <a:xfrm>
            <a:off x="4301105" y="3211531"/>
            <a:ext cx="352206" cy="333835"/>
            <a:chOff x="5300400" y="3670175"/>
            <a:chExt cx="421300" cy="399325"/>
          </a:xfrm>
        </p:grpSpPr>
        <p:sp>
          <p:nvSpPr>
            <p:cNvPr id="603" name="Shape 60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8" name="Shape 608"/>
          <p:cNvSpPr/>
          <p:nvPr/>
        </p:nvSpPr>
        <p:spPr>
          <a:xfrm>
            <a:off x="4844905" y="3182556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09" name="Shape 609"/>
          <p:cNvGrpSpPr/>
          <p:nvPr/>
        </p:nvGrpSpPr>
        <p:grpSpPr>
          <a:xfrm>
            <a:off x="5433258" y="3207435"/>
            <a:ext cx="342007" cy="342028"/>
            <a:chOff x="6654650" y="3665275"/>
            <a:chExt cx="409100" cy="409125"/>
          </a:xfrm>
        </p:grpSpPr>
        <p:sp>
          <p:nvSpPr>
            <p:cNvPr id="610" name="Shape 61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2" name="Shape 612"/>
          <p:cNvGrpSpPr/>
          <p:nvPr/>
        </p:nvGrpSpPr>
        <p:grpSpPr>
          <a:xfrm>
            <a:off x="347222" y="3756666"/>
            <a:ext cx="370598" cy="370619"/>
            <a:chOff x="570875" y="4322250"/>
            <a:chExt cx="443300" cy="443325"/>
          </a:xfrm>
        </p:grpSpPr>
        <p:sp>
          <p:nvSpPr>
            <p:cNvPr id="613" name="Shape 61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17" name="Shape 617"/>
          <p:cNvSpPr/>
          <p:nvPr/>
        </p:nvSpPr>
        <p:spPr>
          <a:xfrm>
            <a:off x="895468" y="3828789"/>
            <a:ext cx="401238" cy="22666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18" name="Shape 61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19" name="Shape 61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2064345" y="3734721"/>
            <a:ext cx="318014" cy="414509"/>
            <a:chOff x="2624850" y="4296000"/>
            <a:chExt cx="380400" cy="495825"/>
          </a:xfrm>
        </p:grpSpPr>
        <p:sp>
          <p:nvSpPr>
            <p:cNvPr id="623" name="Shape 623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26" name="Shape 626"/>
          <p:cNvSpPr/>
          <p:nvPr/>
        </p:nvSpPr>
        <p:spPr>
          <a:xfrm>
            <a:off x="3180302" y="3772126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2616754" y="3793571"/>
            <a:ext cx="339959" cy="297093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742304" y="3770601"/>
            <a:ext cx="343052" cy="343031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9" name="Shape 629"/>
          <p:cNvGrpSpPr/>
          <p:nvPr/>
        </p:nvGrpSpPr>
        <p:grpSpPr>
          <a:xfrm>
            <a:off x="4280686" y="3775560"/>
            <a:ext cx="393045" cy="332832"/>
            <a:chOff x="5275975" y="4344850"/>
            <a:chExt cx="470150" cy="398125"/>
          </a:xfrm>
        </p:grpSpPr>
        <p:sp>
          <p:nvSpPr>
            <p:cNvPr id="630" name="Shape 6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3" name="Shape 633"/>
          <p:cNvSpPr/>
          <p:nvPr/>
        </p:nvSpPr>
        <p:spPr>
          <a:xfrm>
            <a:off x="4864300" y="3765501"/>
            <a:ext cx="353251" cy="353230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4" name="Shape 634"/>
          <p:cNvGrpSpPr/>
          <p:nvPr/>
        </p:nvGrpSpPr>
        <p:grpSpPr>
          <a:xfrm>
            <a:off x="5423038" y="3748515"/>
            <a:ext cx="362447" cy="386921"/>
            <a:chOff x="6642425" y="4312500"/>
            <a:chExt cx="433550" cy="462825"/>
          </a:xfrm>
        </p:grpSpPr>
        <p:sp>
          <p:nvSpPr>
            <p:cNvPr id="635" name="Shape 635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8" name="Shape 638"/>
          <p:cNvSpPr/>
          <p:nvPr/>
        </p:nvSpPr>
        <p:spPr>
          <a:xfrm>
            <a:off x="299775" y="4368343"/>
            <a:ext cx="465526" cy="274646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9" name="Shape 639"/>
          <p:cNvGrpSpPr/>
          <p:nvPr/>
        </p:nvGrpSpPr>
        <p:grpSpPr>
          <a:xfrm>
            <a:off x="910226" y="4322763"/>
            <a:ext cx="371622" cy="365499"/>
            <a:chOff x="1244325" y="4999400"/>
            <a:chExt cx="444525" cy="437200"/>
          </a:xfrm>
        </p:grpSpPr>
        <p:sp>
          <p:nvSpPr>
            <p:cNvPr id="640" name="Shape 64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5" name="Shape 645"/>
          <p:cNvGrpSpPr/>
          <p:nvPr/>
        </p:nvGrpSpPr>
        <p:grpSpPr>
          <a:xfrm>
            <a:off x="1506942" y="4311018"/>
            <a:ext cx="305265" cy="388969"/>
            <a:chOff x="1958100" y="4985350"/>
            <a:chExt cx="365150" cy="465275"/>
          </a:xfrm>
        </p:grpSpPr>
        <p:sp>
          <p:nvSpPr>
            <p:cNvPr id="646" name="Shape 64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9" name="Shape 64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50" name="Shape 650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2577336" y="4333485"/>
            <a:ext cx="418585" cy="344055"/>
            <a:chOff x="3238475" y="5012225"/>
            <a:chExt cx="500700" cy="411550"/>
          </a:xfrm>
        </p:grpSpPr>
        <p:sp>
          <p:nvSpPr>
            <p:cNvPr id="654" name="Shape 654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9" name="Shape 659"/>
          <p:cNvGrpSpPr/>
          <p:nvPr/>
        </p:nvGrpSpPr>
        <p:grpSpPr>
          <a:xfrm>
            <a:off x="3683970" y="4296722"/>
            <a:ext cx="459423" cy="417561"/>
            <a:chOff x="4562200" y="4968250"/>
            <a:chExt cx="549550" cy="499475"/>
          </a:xfrm>
        </p:grpSpPr>
        <p:sp>
          <p:nvSpPr>
            <p:cNvPr id="660" name="Shape 66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5" name="Shape 665"/>
          <p:cNvGrpSpPr/>
          <p:nvPr/>
        </p:nvGrpSpPr>
        <p:grpSpPr>
          <a:xfrm>
            <a:off x="3190897" y="4320214"/>
            <a:ext cx="318516" cy="370076"/>
            <a:chOff x="3972400" y="4996350"/>
            <a:chExt cx="381000" cy="442675"/>
          </a:xfrm>
        </p:grpSpPr>
        <p:sp>
          <p:nvSpPr>
            <p:cNvPr id="666" name="Shape 66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8" name="Shape 668"/>
          <p:cNvGrpSpPr/>
          <p:nvPr/>
        </p:nvGrpSpPr>
        <p:grpSpPr>
          <a:xfrm>
            <a:off x="4251593" y="4289073"/>
            <a:ext cx="451251" cy="432859"/>
            <a:chOff x="5241175" y="4959100"/>
            <a:chExt cx="539775" cy="517775"/>
          </a:xfrm>
        </p:grpSpPr>
        <p:sp>
          <p:nvSpPr>
            <p:cNvPr id="669" name="Shape 6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75" name="Shape 675"/>
          <p:cNvSpPr/>
          <p:nvPr/>
        </p:nvSpPr>
        <p:spPr>
          <a:xfrm>
            <a:off x="4842355" y="4395911"/>
            <a:ext cx="397141" cy="219512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76" name="Shape 676"/>
          <p:cNvGrpSpPr/>
          <p:nvPr/>
        </p:nvGrpSpPr>
        <p:grpSpPr>
          <a:xfrm>
            <a:off x="5458777" y="4353382"/>
            <a:ext cx="289444" cy="332832"/>
            <a:chOff x="6685175" y="5036025"/>
            <a:chExt cx="346225" cy="398125"/>
          </a:xfrm>
        </p:grpSpPr>
        <p:sp>
          <p:nvSpPr>
            <p:cNvPr id="677" name="Shape 67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2" name="Shape 682"/>
          <p:cNvGrpSpPr/>
          <p:nvPr/>
        </p:nvGrpSpPr>
        <p:grpSpPr>
          <a:xfrm>
            <a:off x="6359617" y="1877598"/>
            <a:ext cx="432570" cy="421333"/>
            <a:chOff x="5926225" y="921350"/>
            <a:chExt cx="517800" cy="504350"/>
          </a:xfrm>
        </p:grpSpPr>
        <p:sp>
          <p:nvSpPr>
            <p:cNvPr id="683" name="Shape 68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85" name="Shape 685"/>
          <p:cNvSpPr/>
          <p:nvPr/>
        </p:nvSpPr>
        <p:spPr>
          <a:xfrm>
            <a:off x="6553537" y="2113655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86" name="Shape 686"/>
          <p:cNvGrpSpPr/>
          <p:nvPr/>
        </p:nvGrpSpPr>
        <p:grpSpPr>
          <a:xfrm>
            <a:off x="7244605" y="1856979"/>
            <a:ext cx="432570" cy="421333"/>
            <a:chOff x="5926225" y="921350"/>
            <a:chExt cx="517800" cy="504350"/>
          </a:xfrm>
        </p:grpSpPr>
        <p:sp>
          <p:nvSpPr>
            <p:cNvPr id="687" name="Shape 68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89" name="Shape 689"/>
          <p:cNvSpPr/>
          <p:nvPr/>
        </p:nvSpPr>
        <p:spPr>
          <a:xfrm>
            <a:off x="7438525" y="2093036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90" name="Shape 690"/>
          <p:cNvGrpSpPr/>
          <p:nvPr/>
        </p:nvGrpSpPr>
        <p:grpSpPr>
          <a:xfrm>
            <a:off x="6359884" y="2606021"/>
            <a:ext cx="1075936" cy="1047988"/>
            <a:chOff x="5926225" y="921350"/>
            <a:chExt cx="517800" cy="504350"/>
          </a:xfrm>
        </p:grpSpPr>
        <p:sp>
          <p:nvSpPr>
            <p:cNvPr id="691" name="Shape 69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93" name="Shape 693"/>
          <p:cNvSpPr/>
          <p:nvPr/>
        </p:nvSpPr>
        <p:spPr>
          <a:xfrm>
            <a:off x="6842198" y="3193117"/>
            <a:ext cx="997288" cy="56337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FF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fill color and opacity.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/>
        </p:nvSpPr>
        <p:spPr>
          <a:xfrm>
            <a:off x="2163850" y="6094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808100" y="20694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Varela Round"/>
                <a:ea typeface="Varela Round"/>
                <a:cs typeface="Varela Round"/>
                <a:sym typeface="Varela Round"/>
              </a:rPr>
              <a:t> and many more...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648975" y="551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FFFF00"/>
                </a:solidFill>
              </a:rPr>
              <a:t>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pic>
        <p:nvPicPr>
          <p:cNvPr id="5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29945"/>
            <a:ext cx="9144000" cy="5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Roboto Light"/>
              </a:rPr>
              <a:t>1. Scenario Problems</a:t>
            </a:r>
            <a:endParaRPr lang="en-US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14487" y="1179452"/>
            <a:ext cx="5915025" cy="4179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 dirty="0"/>
              <a:t> Student A takes a bus to school.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3011205"/>
            <a:ext cx="1362920" cy="136292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3001" y="4310363"/>
            <a:ext cx="6857999" cy="811369"/>
            <a:chOff x="1201943" y="4572000"/>
            <a:chExt cx="6602654" cy="1081825"/>
          </a:xfrm>
        </p:grpSpPr>
        <p:sp>
          <p:nvSpPr>
            <p:cNvPr id="10" name="Rectangle 9"/>
            <p:cNvSpPr/>
            <p:nvPr/>
          </p:nvSpPr>
          <p:spPr>
            <a:xfrm>
              <a:off x="1201943" y="4572000"/>
              <a:ext cx="6602654" cy="108182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01943" y="5074276"/>
              <a:ext cx="6602654" cy="772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81" y="1886147"/>
            <a:ext cx="1219048" cy="121904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412230" y="2610657"/>
            <a:ext cx="1588770" cy="1632448"/>
            <a:chOff x="5854337" y="3327561"/>
            <a:chExt cx="2118360" cy="217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337" y="3385798"/>
              <a:ext cx="2118360" cy="2118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13417" y="3327561"/>
              <a:ext cx="185928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FPT-University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67229" y="1980137"/>
            <a:ext cx="845820" cy="1031068"/>
            <a:chOff x="1165520" y="3750017"/>
            <a:chExt cx="1127760" cy="137475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65520" y="4786220"/>
              <a:ext cx="112776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Student A</a:t>
              </a:r>
            </a:p>
          </p:txBody>
        </p:sp>
      </p:grpSp>
      <p:sp>
        <p:nvSpPr>
          <p:cNvPr id="21" name="Arrow: Down 20"/>
          <p:cNvSpPr/>
          <p:nvPr/>
        </p:nvSpPr>
        <p:spPr>
          <a:xfrm>
            <a:off x="2290125" y="3103076"/>
            <a:ext cx="100013" cy="3238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/>
          <p:cNvSpPr/>
          <p:nvPr/>
        </p:nvSpPr>
        <p:spPr>
          <a:xfrm>
            <a:off x="3109763" y="3694106"/>
            <a:ext cx="3157537" cy="45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3088608" y="2610657"/>
            <a:ext cx="3191266" cy="8162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1.</a:t>
            </a:r>
            <a:r>
              <a:rPr lang="en-US" sz="3200" dirty="0"/>
              <a:t> Buy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96" y="1063500"/>
            <a:ext cx="1629400" cy="16294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043268" y="3756400"/>
            <a:ext cx="1180148" cy="1284457"/>
            <a:chOff x="1117408" y="3750017"/>
            <a:chExt cx="1127760" cy="113883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2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6176" y="2305798"/>
            <a:ext cx="1235156" cy="1210029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296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4124137" y="2982560"/>
            <a:ext cx="1000919" cy="214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/>
          <p:cNvSpPr/>
          <p:nvPr/>
        </p:nvSpPr>
        <p:spPr>
          <a:xfrm rot="12280906">
            <a:off x="2343250" y="3839217"/>
            <a:ext cx="137782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053" y="3325586"/>
            <a:ext cx="451667" cy="4516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00" y="4005297"/>
            <a:ext cx="602953" cy="602953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2247134" y="3982437"/>
            <a:ext cx="137782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2. Monthly Ticket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96" y="1063500"/>
            <a:ext cx="1629400" cy="16294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043268" y="3756400"/>
            <a:ext cx="1180148" cy="1284457"/>
            <a:chOff x="1117408" y="3750017"/>
            <a:chExt cx="1127760" cy="113883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2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78822" y="2010890"/>
            <a:ext cx="1235156" cy="1210029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296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4124137" y="2982560"/>
            <a:ext cx="1000919" cy="214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/>
          <p:cNvSpPr/>
          <p:nvPr/>
        </p:nvSpPr>
        <p:spPr>
          <a:xfrm rot="12280906">
            <a:off x="2141462" y="3673990"/>
            <a:ext cx="137782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36" y="4005296"/>
            <a:ext cx="602953" cy="602953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2140164" y="3880491"/>
            <a:ext cx="137782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/>
          <p:cNvSpPr/>
          <p:nvPr/>
        </p:nvSpPr>
        <p:spPr>
          <a:xfrm rot="9506078">
            <a:off x="5760089" y="3893330"/>
            <a:ext cx="137782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/>
          <p:cNvSpPr/>
          <p:nvPr/>
        </p:nvSpPr>
        <p:spPr>
          <a:xfrm rot="20311374">
            <a:off x="5766629" y="3708933"/>
            <a:ext cx="137782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6389" y="3232454"/>
            <a:ext cx="451667" cy="451667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43248" y="1879857"/>
            <a:ext cx="1817766" cy="1761854"/>
            <a:chOff x="5656859" y="1121063"/>
            <a:chExt cx="2589846" cy="265009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656859" y="1121063"/>
              <a:ext cx="2589846" cy="46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Bus Station / Office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1977" y="3151847"/>
            <a:ext cx="604553" cy="604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8447" y="3918816"/>
            <a:ext cx="539808" cy="539808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2141463" y="3673990"/>
            <a:ext cx="137782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6390" y="3232454"/>
            <a:ext cx="451667" cy="45166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643249" y="1879857"/>
            <a:ext cx="1817766" cy="1761854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46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Bus Station /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50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6" grpId="0" animBg="1"/>
      <p:bldP spid="26" grpId="0" animBg="1"/>
      <p:bldP spid="27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/>
              <a:t>urrent </a:t>
            </a:r>
            <a:r>
              <a:rPr lang="en-US" dirty="0"/>
              <a:t>Problem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750" y="2202287"/>
            <a:ext cx="3741600" cy="2723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84653" y="2202287"/>
            <a:ext cx="3741600" cy="27236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0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1. Buy Ticket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00" y="1063500"/>
            <a:ext cx="1629400" cy="162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63" y="3972892"/>
            <a:ext cx="668655" cy="66865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084869" y="3728673"/>
            <a:ext cx="1180148" cy="1422614"/>
            <a:chOff x="1165520" y="3750017"/>
            <a:chExt cx="1127760" cy="126133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65520" y="4786220"/>
              <a:ext cx="1127760" cy="225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6176" y="2305798"/>
            <a:ext cx="1235156" cy="1210029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296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26" name="Arrow: Right 25"/>
          <p:cNvSpPr/>
          <p:nvPr/>
        </p:nvSpPr>
        <p:spPr>
          <a:xfrm rot="12280906">
            <a:off x="2169468" y="4061724"/>
            <a:ext cx="137782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745894" y="1658839"/>
            <a:ext cx="1817766" cy="1761854"/>
            <a:chOff x="5656859" y="1121063"/>
            <a:chExt cx="2589846" cy="26500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656859" y="1121063"/>
              <a:ext cx="2589846" cy="46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Bus Station / Office</a:t>
              </a:r>
            </a:p>
          </p:txBody>
        </p:sp>
      </p:grpSp>
      <p:sp>
        <p:nvSpPr>
          <p:cNvPr id="30" name="Arrow: Right 29"/>
          <p:cNvSpPr/>
          <p:nvPr/>
        </p:nvSpPr>
        <p:spPr>
          <a:xfrm rot="1464078">
            <a:off x="2431567" y="4084581"/>
            <a:ext cx="137782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/>
          <p:cNvSpPr/>
          <p:nvPr/>
        </p:nvSpPr>
        <p:spPr>
          <a:xfrm rot="19806356">
            <a:off x="5448335" y="3817063"/>
            <a:ext cx="137782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/>
          <p:cNvSpPr/>
          <p:nvPr/>
        </p:nvSpPr>
        <p:spPr>
          <a:xfrm rot="9023184">
            <a:off x="5382371" y="3950031"/>
            <a:ext cx="137782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/>
          <p:cNvSpPr/>
          <p:nvPr/>
        </p:nvSpPr>
        <p:spPr>
          <a:xfrm rot="16200000">
            <a:off x="4066987" y="3043712"/>
            <a:ext cx="1000919" cy="214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33" y="3972891"/>
            <a:ext cx="668655" cy="6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5705"/>
      </p:ext>
    </p:extLst>
  </p:cSld>
  <p:clrMapOvr>
    <a:masterClrMapping/>
  </p:clrMapOvr>
</p:sld>
</file>

<file path=ppt/theme/theme1.xml><?xml version="1.0" encoding="utf-8"?>
<a:theme xmlns:a="http://schemas.openxmlformats.org/drawingml/2006/main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1068</Words>
  <Application>Microsoft Office PowerPoint</Application>
  <PresentationFormat>On-screen Show (16:9)</PresentationFormat>
  <Paragraphs>179</Paragraphs>
  <Slides>35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Roboto</vt:lpstr>
      <vt:lpstr>Arial</vt:lpstr>
      <vt:lpstr>Roboto Light</vt:lpstr>
      <vt:lpstr>Varela Round</vt:lpstr>
      <vt:lpstr>Calibri</vt:lpstr>
      <vt:lpstr>Iras template</vt:lpstr>
      <vt:lpstr>Green Bus Ticketing System</vt:lpstr>
      <vt:lpstr>Overview</vt:lpstr>
      <vt:lpstr>Introduction</vt:lpstr>
      <vt:lpstr>Introduction</vt:lpstr>
      <vt:lpstr>1. Scenario Problems</vt:lpstr>
      <vt:lpstr>1. Buy Ticket</vt:lpstr>
      <vt:lpstr>2. Monthly Ticket</vt:lpstr>
      <vt:lpstr>Current Problem </vt:lpstr>
      <vt:lpstr>1. Buy Ticket</vt:lpstr>
      <vt:lpstr>Hello!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 Ticketing System</dc:title>
  <dc:creator>Truong Quang</dc:creator>
  <cp:lastModifiedBy>Truong Quang</cp:lastModifiedBy>
  <cp:revision>13</cp:revision>
  <dcterms:modified xsi:type="dcterms:W3CDTF">2016-12-02T17:12:18Z</dcterms:modified>
</cp:coreProperties>
</file>